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67" r:id="rId4"/>
    <p:sldId id="258" r:id="rId5"/>
    <p:sldId id="268" r:id="rId6"/>
    <p:sldId id="259" r:id="rId7"/>
    <p:sldId id="269" r:id="rId8"/>
    <p:sldId id="270" r:id="rId9"/>
    <p:sldId id="260" r:id="rId10"/>
    <p:sldId id="261" r:id="rId11"/>
    <p:sldId id="263" r:id="rId12"/>
    <p:sldId id="264" r:id="rId13"/>
    <p:sldId id="271" r:id="rId14"/>
    <p:sldId id="272" r:id="rId15"/>
    <p:sldId id="273" r:id="rId16"/>
    <p:sldId id="262" r:id="rId17"/>
    <p:sldId id="265" r:id="rId18"/>
  </p:sldIdLst>
  <p:sldSz cx="9144000" cy="6858000" type="screen4x3"/>
  <p:notesSz cx="6858000" cy="9637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0E8BCC-4823-47A8-8BD3-14183BB50F71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60E93E-F06A-4B76-A5AF-0EE4A780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Videos\Sample%20Videos\ORIGEN-ochen_krasivaya_muzyka_dlya_relaksacii(vmusice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FFFF00"/>
                </a:solidFill>
                <a:effectLst/>
              </a:rPr>
              <a:t>МДОКУ</a:t>
            </a:r>
            <a:r>
              <a:rPr lang="ru-RU" sz="4400" i="1" dirty="0" smtClean="0">
                <a:solidFill>
                  <a:srgbClr val="FFFF00"/>
                </a:solidFill>
                <a:effectLst/>
              </a:rPr>
              <a:t> «детский </a:t>
            </a:r>
            <a:r>
              <a:rPr lang="ru-RU" sz="4400" i="1" dirty="0" smtClean="0">
                <a:solidFill>
                  <a:srgbClr val="FFFF00"/>
                </a:solidFill>
                <a:effectLst/>
              </a:rPr>
              <a:t>сад «Солнышко</a:t>
            </a:r>
            <a:r>
              <a:rPr lang="ru-RU" i="1" dirty="0" smtClean="0">
                <a:solidFill>
                  <a:srgbClr val="FFFF00"/>
                </a:solidFill>
                <a:effectLst/>
              </a:rPr>
              <a:t>»</a:t>
            </a:r>
            <a:r>
              <a:rPr lang="ru-RU" i="1" dirty="0" smtClean="0">
                <a:effectLst/>
              </a:rPr>
              <a:t> </a:t>
            </a:r>
            <a:endParaRPr lang="ru-RU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6786610" cy="201455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Воспитатель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-ой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квалификационной категории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Шпак Светлана Владимировна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ORIGEN-ochen_krasivaya_muzyka_dlya_relaksacii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сад\PB190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Сотрудничество с ГИБДД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С.В\P114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7236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Кабинет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6084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8768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27827" cy="633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2388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9264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59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Метод объединение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фото сад\PB20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4251" y="1600200"/>
            <a:ext cx="6275498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Дети – цветы жизни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ublic\Videos\Sample Videos\Новая папка\IMG_9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2371" y="1600200"/>
            <a:ext cx="7059257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Public\Videos\Sample Videos\Новая папка\п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75296"/>
            <a:ext cx="4143404" cy="4318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«От рождения до школы»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фото сад\PB200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Безопасность </a:t>
            </a:r>
            <a:b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«Правила дорожного движения»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772400" cy="4572000"/>
          </a:xfrm>
        </p:spPr>
        <p:txBody>
          <a:bodyPr/>
          <a:lstStyle/>
          <a:p>
            <a:r>
              <a:rPr lang="ru-RU" dirty="0" smtClean="0"/>
              <a:t> Подведение детей к осознанию необходимости соблюдать правила дорожного движения.</a:t>
            </a:r>
          </a:p>
          <a:p>
            <a:r>
              <a:rPr lang="ru-RU" dirty="0" smtClean="0"/>
              <a:t>Расширение представлений о работе ГИБДД.</a:t>
            </a:r>
          </a:p>
          <a:p>
            <a:r>
              <a:rPr lang="ru-RU" dirty="0" smtClean="0"/>
              <a:t>Воспитание культуры поведения на улице и в общественном транспорте.</a:t>
            </a:r>
          </a:p>
          <a:p>
            <a:r>
              <a:rPr lang="ru-RU" dirty="0" smtClean="0"/>
              <a:t>Систематизация знаний детей об устройстве улицы, о дорожном движении.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Методическая 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Ребенок- водитель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ublic\Videos\Sample Videos\Новая папка\IMG_1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07" y="1668462"/>
            <a:ext cx="609738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Автобус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:\IMG_1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Велосипедист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:\IMG_1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«Путешествие в волшебную страну»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фото сад\PB19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430777"/>
            <a:ext cx="7128792" cy="53465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86</Words>
  <Application>Microsoft Office PowerPoint</Application>
  <PresentationFormat>Экран (4:3)</PresentationFormat>
  <Paragraphs>19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МДОКУ «детский сад «Солнышко» </vt:lpstr>
      <vt:lpstr>Безопасность детей</vt:lpstr>
      <vt:lpstr>«От рождения до школы»</vt:lpstr>
      <vt:lpstr>Безопасность  «Правила дорожного движения»</vt:lpstr>
      <vt:lpstr>Методическая литература</vt:lpstr>
      <vt:lpstr>Ребенок- водитель</vt:lpstr>
      <vt:lpstr>Автобус</vt:lpstr>
      <vt:lpstr>Велосипедист</vt:lpstr>
      <vt:lpstr>«Путешествие в волшебную страну»</vt:lpstr>
      <vt:lpstr>Слайд 10</vt:lpstr>
      <vt:lpstr>Сотрудничество с ГИБДД</vt:lpstr>
      <vt:lpstr>Кабинет безопасности</vt:lpstr>
      <vt:lpstr>Слайд 13</vt:lpstr>
      <vt:lpstr>Слайд 14</vt:lpstr>
      <vt:lpstr>Слайд 15</vt:lpstr>
      <vt:lpstr>Метод объединение</vt:lpstr>
      <vt:lpstr>Дети – цветы жизни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«солнышко» </dc:title>
  <dc:creator>User</dc:creator>
  <cp:lastModifiedBy>пк</cp:lastModifiedBy>
  <cp:revision>38</cp:revision>
  <cp:lastPrinted>2013-03-17T05:46:20Z</cp:lastPrinted>
  <dcterms:created xsi:type="dcterms:W3CDTF">2013-03-16T01:57:00Z</dcterms:created>
  <dcterms:modified xsi:type="dcterms:W3CDTF">2020-01-26T00:29:54Z</dcterms:modified>
</cp:coreProperties>
</file>