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AC7C0-674B-485B-BDB6-5C911150D29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09D54-168F-42F1-84EE-7D2C027FF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1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09D54-168F-42F1-84EE-7D2C027FF2C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Методобъединение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«Актуальные проблемы развития речи детей дошкольного возраста в свете </a:t>
            </a:r>
            <a:r>
              <a:rPr lang="ru-RU" sz="3200" b="1" dirty="0" smtClean="0">
                <a:solidFill>
                  <a:srgbClr val="002060"/>
                </a:solidFill>
              </a:rPr>
              <a:t>ФГОС ДО»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9636" y="5842337"/>
            <a:ext cx="37643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Подготовила:</a:t>
            </a:r>
          </a:p>
          <a:p>
            <a:r>
              <a:rPr lang="ru-RU" sz="2000" dirty="0" smtClean="0"/>
              <a:t>воспитатель </a:t>
            </a:r>
            <a:r>
              <a:rPr lang="ru-RU" sz="2000" dirty="0" smtClean="0"/>
              <a:t>1-ой категории</a:t>
            </a:r>
          </a:p>
          <a:p>
            <a:r>
              <a:rPr lang="ru-RU" sz="2000" dirty="0" smtClean="0"/>
              <a:t>Шпак Светлана Владимировна</a:t>
            </a:r>
            <a:endParaRPr lang="ru-RU" sz="20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Развитие связной речи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 раннем возрасте речь ситуативная (одним словом).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Контекстная речь (к 5 годам) – связное высказывание.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Диалогическая речь (вопрос, ответ, дополнение).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Монологическая речь – организованный вид речи; вытекает из диалогической речи.</a:t>
            </a: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Виды высказываний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288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Описание</a:t>
            </a:r>
            <a:r>
              <a:rPr lang="ru-RU" dirty="0" smtClean="0"/>
              <a:t> – это текст, который начинается с общего тезиса, имеет начало, середину и конец.</a:t>
            </a:r>
          </a:p>
          <a:p>
            <a:pPr>
              <a:buNone/>
            </a:pPr>
            <a:r>
              <a:rPr lang="ru-RU" dirty="0" smtClean="0"/>
              <a:t>    Элементы можно переставлять.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 Повествование </a:t>
            </a:r>
            <a:r>
              <a:rPr lang="ru-RU" dirty="0" smtClean="0"/>
              <a:t>– развитие сюжета. Включает в себя различные сюжеты.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Реалистичные рассказы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Сказочные рассказы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 картине или серии сюжетных картин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Рассказ об игрушке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hlinkClick r:id="rId2" action="ppaction://hlinksldjump"/>
              </a:rPr>
              <a:t>Рассуждение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– включает причинно-следственные связи, доказательства, вывод.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к\Desktop\рамки, уголки\УГОЛКИ\4bfd25a75e5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268000" y="-17976"/>
            <a:ext cx="6876000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6383" y="1155688"/>
            <a:ext cx="50385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CC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7200" b="1" i="1" dirty="0" smtClean="0">
                <a:solidFill>
                  <a:srgbClr val="CC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 </a:t>
            </a:r>
          </a:p>
          <a:p>
            <a:pPr algn="ctr"/>
            <a:r>
              <a:rPr lang="ru-RU" sz="7200" b="1" i="1" dirty="0" smtClean="0">
                <a:solidFill>
                  <a:srgbClr val="CC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внимание!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рамки, уголки\фоны открытки\0000022__4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84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1073781">
            <a:off x="2167028" y="1409974"/>
            <a:ext cx="65614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Умён ты или глуп, велик ты или мал,</a:t>
            </a:r>
          </a:p>
          <a:p>
            <a:r>
              <a:rPr lang="ru-RU" sz="2800" i="1" dirty="0" smtClean="0"/>
              <a:t>Не знаем мы, пока ты слова не сказал.</a:t>
            </a:r>
          </a:p>
          <a:p>
            <a:endParaRPr lang="ru-RU" sz="2800" i="1" dirty="0" smtClean="0"/>
          </a:p>
          <a:p>
            <a:pPr algn="r"/>
            <a:r>
              <a:rPr lang="ru-RU" sz="2800" dirty="0" smtClean="0">
                <a:hlinkClick r:id="rId3" action="ppaction://hlinksldjump"/>
              </a:rPr>
              <a:t>Саади</a:t>
            </a:r>
            <a:endParaRPr lang="ru-RU" sz="28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1212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Наша группа</a:t>
            </a:r>
            <a:endParaRPr lang="ru-RU" b="1" i="1" dirty="0"/>
          </a:p>
        </p:txBody>
      </p:sp>
      <p:pic>
        <p:nvPicPr>
          <p:cNvPr id="1027" name="Picture 3" descr="C:\Users\пк\Desktop\Сним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64514" y="312895"/>
            <a:ext cx="5214973" cy="7446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Направления развития речи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Структурное направление (лексика, фонетика, грамматика, развитие связной речи).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Функциональное (коммуникативная функция, эмоции).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Конгетивное (формирование осознанного языка и речи).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Семантика</a:t>
            </a:r>
            <a:r>
              <a:rPr lang="ru-RU" sz="2800" b="1" i="1" dirty="0" smtClean="0"/>
              <a:t> – объединение всех направлений.</a:t>
            </a:r>
            <a:endParaRPr lang="ru-RU" sz="2800" b="1" i="1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184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 </a:t>
            </a:r>
            <a:r>
              <a:rPr lang="ru-RU" sz="3600" b="1" dirty="0" smtClean="0"/>
              <a:t>Задачи семантического   пространства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Расширение лексического пространства (на первый план выдвигается значение слова)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Ознакомление детей с антонимическими и синонимическими словами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Ознакомление детей с многозначными словами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Развитие точности употребления слова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Вывод:</a:t>
            </a:r>
            <a:r>
              <a:rPr lang="ru-RU" sz="2800" b="1" i="1" dirty="0" smtClean="0"/>
              <a:t> сам набор слов ничего не даёт, слова должны      быть правильно построены и применены.</a:t>
            </a:r>
            <a:endParaRPr lang="ru-RU" b="1" i="1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Методические игры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Назвать новые слова (дети должны знать, что обозначает это слово).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Подбор антонимов к изолированным словам.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Подбор синонимов: «Как сказать по другому».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Составление предложений с многозначным словом.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Игра «Что бывает (лёгким, тяжёлым, весёлым, круглым, холодным…)».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Подбор синонимов и антонимов в определённой ситуации.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Звуковая культура речи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9586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Линейное направление ( как ребёнок последовательно рассматривает звук, слог, слово, фразу, текст).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Просодические элементы (то, что связано с голосом: ударение, сила голоса, тембр голоса, ритм, дикция).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Внимание:</a:t>
            </a:r>
            <a:r>
              <a:rPr lang="ru-RU" sz="2800" b="1" i="1" dirty="0" smtClean="0"/>
              <a:t> для усвоения разных звуков нужно определённое время (возраст)</a:t>
            </a:r>
            <a:endParaRPr lang="ru-RU" sz="2800" b="1" i="1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Задачи звуковой культуры речи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577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Познакомить детей со звуковыми терминами языка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Развивать умение различать на слух и правильно произносить все звуки родного языка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Обучать правильному звуковому оформлению высказываний (тембр, дикция, сила голоса, ударение)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представлений об интонации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плавности изложения текста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Определение звукового состава слова, ударение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чувства ритма и рифмы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Формирование грамматического строя речи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Морфология</a:t>
            </a:r>
            <a:r>
              <a:rPr lang="ru-RU" dirty="0" smtClean="0"/>
              <a:t> – система грамматических значений   слов (род, число, падеж).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Словообразование</a:t>
            </a:r>
            <a:r>
              <a:rPr lang="ru-RU" dirty="0" smtClean="0"/>
              <a:t> – система построения слов в языке ( создание нового слова).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Синтаксис</a:t>
            </a:r>
            <a:r>
              <a:rPr lang="ru-RU" dirty="0" smtClean="0"/>
              <a:t> – сочетаемость и порядок следования слов; способы построения в языке простых и сложных предложений.</a:t>
            </a:r>
          </a:p>
          <a:p>
            <a:pPr algn="ctr">
              <a:buNone/>
            </a:pPr>
            <a:r>
              <a:rPr lang="ru-RU" sz="2800" dirty="0" smtClean="0"/>
              <a:t> 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Главное в грамматике: </a:t>
            </a:r>
            <a:r>
              <a:rPr lang="ru-RU" sz="3200" dirty="0" smtClean="0"/>
              <a:t>формирование языковых обобщений.            </a:t>
            </a:r>
            <a:endParaRPr lang="ru-RU" sz="32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475</Words>
  <Application>Microsoft Office PowerPoint</Application>
  <PresentationFormat>Экран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Методобъединение</vt:lpstr>
      <vt:lpstr>Презентация PowerPoint</vt:lpstr>
      <vt:lpstr>Наша группа</vt:lpstr>
      <vt:lpstr>Направления развития речи</vt:lpstr>
      <vt:lpstr> Задачи семантического   пространства</vt:lpstr>
      <vt:lpstr>Методические игры</vt:lpstr>
      <vt:lpstr>Звуковая культура речи</vt:lpstr>
      <vt:lpstr>Задачи звуковой культуры речи</vt:lpstr>
      <vt:lpstr>Формирование грамматического строя речи</vt:lpstr>
      <vt:lpstr>Развитие связной речи</vt:lpstr>
      <vt:lpstr>Виды высказываний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Методобъединение</dc:title>
  <dc:creator>пк</dc:creator>
  <cp:lastModifiedBy>Директор</cp:lastModifiedBy>
  <cp:revision>39</cp:revision>
  <dcterms:created xsi:type="dcterms:W3CDTF">2015-09-27T03:55:07Z</dcterms:created>
  <dcterms:modified xsi:type="dcterms:W3CDTF">2020-01-29T21:15:00Z</dcterms:modified>
</cp:coreProperties>
</file>